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10" r:id="rId36"/>
    <p:sldId id="286" r:id="rId37"/>
    <p:sldId id="287" r:id="rId38"/>
    <p:sldId id="288" r:id="rId39"/>
    <p:sldId id="289" r:id="rId40"/>
    <p:sldId id="290" r:id="rId41"/>
    <p:sldId id="292" r:id="rId42"/>
    <p:sldId id="293" r:id="rId43"/>
    <p:sldId id="294" r:id="rId44"/>
    <p:sldId id="295" r:id="rId45"/>
    <p:sldId id="315" r:id="rId46"/>
    <p:sldId id="316" r:id="rId47"/>
    <p:sldId id="317" r:id="rId48"/>
    <p:sldId id="318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8" r:id="rId57"/>
    <p:sldId id="341" r:id="rId58"/>
    <p:sldId id="329" r:id="rId59"/>
    <p:sldId id="330" r:id="rId60"/>
    <p:sldId id="342" r:id="rId61"/>
    <p:sldId id="336" r:id="rId62"/>
    <p:sldId id="337" r:id="rId63"/>
    <p:sldId id="338" r:id="rId64"/>
    <p:sldId id="339" r:id="rId65"/>
    <p:sldId id="340" r:id="rId66"/>
    <p:sldId id="296" r:id="rId67"/>
    <p:sldId id="297" r:id="rId68"/>
    <p:sldId id="298" r:id="rId69"/>
    <p:sldId id="311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2" r:id="rId82"/>
    <p:sldId id="313" r:id="rId83"/>
    <p:sldId id="314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</a:t>
            </a:r>
            <a:r>
              <a:rPr lang="en-US" dirty="0" smtClean="0"/>
              <a:t>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</a:t>
            </a:r>
            <a:r>
              <a:rPr lang="en-US" dirty="0" smtClean="0"/>
              <a:t>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</a:t>
            </a:r>
            <a:r>
              <a:rPr lang="en-US" smtClean="0"/>
              <a:t>the </a:t>
            </a:r>
            <a:r>
              <a:rPr lang="en-US" smtClean="0"/>
              <a:t>shell</a:t>
            </a:r>
          </a:p>
          <a:p>
            <a:pPr marL="914400" lvl="1" indent="-514350"/>
            <a:r>
              <a:rPr lang="en-US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  <a:endParaRPr lang="en-US" dirty="0" smtClean="0"/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Node </a:t>
            </a:r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6921</TotalTime>
  <Words>3399</Words>
  <Application>Microsoft Macintosh PowerPoint</Application>
  <PresentationFormat>On-screen Show (4:3)</PresentationFormat>
  <Paragraphs>588</Paragraphs>
  <Slides>83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Koan 3</vt:lpstr>
      <vt:lpstr>Indexing a Graph?</vt:lpstr>
      <vt:lpstr>Graphs are self-indexing</vt:lpstr>
      <vt:lpstr>Lucene</vt:lpstr>
      <vt:lpstr>Creating a Node Index</vt:lpstr>
      <vt:lpstr>Creating a Relationship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183</cp:revision>
  <dcterms:created xsi:type="dcterms:W3CDTF">2011-03-08T13:24:17Z</dcterms:created>
  <dcterms:modified xsi:type="dcterms:W3CDTF">2011-03-28T16:24:24Z</dcterms:modified>
</cp:coreProperties>
</file>